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8" r:id="rId4"/>
    <p:sldId id="257" r:id="rId5"/>
    <p:sldId id="259" r:id="rId6"/>
    <p:sldId id="292" r:id="rId7"/>
    <p:sldId id="260" r:id="rId8"/>
    <p:sldId id="264" r:id="rId9"/>
    <p:sldId id="265" r:id="rId10"/>
    <p:sldId id="272" r:id="rId11"/>
    <p:sldId id="274" r:id="rId12"/>
    <p:sldId id="269" r:id="rId13"/>
    <p:sldId id="277" r:id="rId14"/>
    <p:sldId id="280" r:id="rId15"/>
    <p:sldId id="266" r:id="rId16"/>
    <p:sldId id="278" r:id="rId17"/>
    <p:sldId id="281" r:id="rId18"/>
    <p:sldId id="270" r:id="rId19"/>
    <p:sldId id="282" r:id="rId20"/>
    <p:sldId id="283" r:id="rId21"/>
    <p:sldId id="284" r:id="rId22"/>
    <p:sldId id="286" r:id="rId23"/>
    <p:sldId id="289" r:id="rId24"/>
    <p:sldId id="287" r:id="rId25"/>
    <p:sldId id="285" r:id="rId26"/>
    <p:sldId id="288" r:id="rId27"/>
    <p:sldId id="290" r:id="rId28"/>
    <p:sldId id="29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06/relationships/legacyDocTextInfo" Target="legacyDocTextInfo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1BE936-21A8-48A0-BDD2-4B17A1CF349C}" type="datetimeFigureOut">
              <a:rPr lang="ru-RU" smtClean="0"/>
              <a:pPr/>
              <a:t>29.05.2009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F07586-2800-4AF3-BD99-3A75B3C0056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643050"/>
            <a:ext cx="7851648" cy="3357586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Волонтерский отряд</a:t>
            </a:r>
            <a:br>
              <a:rPr lang="ru-RU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«Исток»</a:t>
            </a:r>
            <a:endParaRPr lang="ru-RU" sz="72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100037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0100" y="1142984"/>
            <a:ext cx="7397269" cy="535784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волонтеры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19" y="493215"/>
            <a:ext cx="8668081" cy="61504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Diagram 2"/>
          <p:cNvGraphicFramePr>
            <a:graphicFrameLocks/>
          </p:cNvGraphicFramePr>
          <p:nvPr>
            <p:ph idx="1"/>
          </p:nvPr>
        </p:nvGraphicFramePr>
        <p:xfrm>
          <a:off x="642910" y="1357298"/>
          <a:ext cx="8229600" cy="4960941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85720" y="642918"/>
            <a:ext cx="5301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</a:rPr>
              <a:t>Сотрудничество</a:t>
            </a:r>
            <a:endParaRPr lang="ru-RU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D:\ЛЕНА\2008 год\волонтеры\интел.игра 5 кл\в  Свече, совм.меропр.с 20 шк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85852" y="1857364"/>
            <a:ext cx="6143668" cy="46077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14480" y="92867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Сотрудничество с СОШ №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D:\ЛЕНА\2008 год\волонтеры\Свеча\IMG_143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0100" y="1696629"/>
            <a:ext cx="6459048" cy="484428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42910" y="857232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Совместные мероприятия в центре «Свеча»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42862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Веселые   старты</a:t>
            </a:r>
            <a:endParaRPr lang="ru-RU" sz="2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5" descr="SL55179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28662" y="1714488"/>
            <a:ext cx="7058044" cy="47053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MG_019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428728" y="1714488"/>
            <a:ext cx="6498191" cy="4873642"/>
          </a:xfrm>
          <a:noFill/>
          <a:ln/>
        </p:spPr>
      </p:pic>
      <p:sp>
        <p:nvSpPr>
          <p:cNvPr id="5" name="TextBox 4"/>
          <p:cNvSpPr txBox="1"/>
          <p:nvPr/>
        </p:nvSpPr>
        <p:spPr>
          <a:xfrm>
            <a:off x="1428728" y="857232"/>
            <a:ext cx="678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Выступления старшеклассников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волонтеры 0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1428736"/>
            <a:ext cx="7521598" cy="508502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85786" y="214290"/>
            <a:ext cx="6786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Выпуск   буклетов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Пропаганда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здорового  образа жизни 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/>
              <a:t>Выпуск  газеты  о  работе  волонтерского  отряда.</a:t>
            </a:r>
          </a:p>
          <a:p>
            <a:pPr lvl="0"/>
            <a:r>
              <a:rPr lang="ru-RU" sz="3200" dirty="0" smtClean="0"/>
              <a:t>Выпуск  буклетов о здоровом образе жизни.</a:t>
            </a:r>
          </a:p>
          <a:p>
            <a:pPr lvl="0"/>
            <a:r>
              <a:rPr lang="ru-RU" sz="3200" dirty="0" smtClean="0"/>
              <a:t>Подготовка и проведение  «Веселых стартов» для учащихся начальной школы.</a:t>
            </a:r>
          </a:p>
          <a:p>
            <a:pPr lvl="0"/>
            <a:endParaRPr lang="ru-RU" sz="3200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Пропаганда ЗОЖ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К всемирному дню здоровья провели линейку для учащихся начальной школы «Здоровье – это жизнь».</a:t>
            </a:r>
          </a:p>
          <a:p>
            <a:pPr lvl="0"/>
            <a:r>
              <a:rPr lang="ru-RU" dirty="0" smtClean="0"/>
              <a:t>Проведение </a:t>
            </a:r>
            <a:r>
              <a:rPr lang="ru-RU" dirty="0" err="1" smtClean="0"/>
              <a:t>тренинговых</a:t>
            </a:r>
            <a:r>
              <a:rPr lang="ru-RU" dirty="0" smtClean="0"/>
              <a:t> занятий для учащихся </a:t>
            </a:r>
          </a:p>
          <a:p>
            <a:pPr lvl="0">
              <a:buNone/>
            </a:pPr>
            <a:r>
              <a:rPr lang="ru-RU" dirty="0" smtClean="0"/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9-х </a:t>
            </a:r>
            <a:r>
              <a:rPr lang="ru-RU" dirty="0" smtClean="0"/>
              <a:t>классов   СОШ 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26 и  </a:t>
            </a:r>
            <a:r>
              <a:rPr lang="ru-RU" dirty="0" err="1" smtClean="0"/>
              <a:t>Гавриловской</a:t>
            </a:r>
            <a:r>
              <a:rPr lang="ru-RU" dirty="0" smtClean="0"/>
              <a:t>  основной школы.</a:t>
            </a:r>
          </a:p>
          <a:p>
            <a:pPr lvl="0"/>
            <a:r>
              <a:rPr lang="ru-RU" dirty="0" smtClean="0"/>
              <a:t>Подготовка и проведение интеллектуально-развлекательной игры для учащихся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/>
              <a:t> класса.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  Волонтер</a:t>
            </a:r>
            <a:r>
              <a:rPr lang="ru-RU" sz="4800" dirty="0" smtClean="0"/>
              <a:t>- это тот, кто сознательно и бескорыстно трудится на благо других.</a:t>
            </a:r>
            <a:endParaRPr lang="ru-RU" sz="4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55181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7224" y="1785926"/>
            <a:ext cx="7143800" cy="460993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43042" y="785794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Выпуск газеты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SCN317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714480" y="1857364"/>
            <a:ext cx="6138335" cy="4603751"/>
          </a:xfrm>
          <a:noFill/>
          <a:ln/>
        </p:spPr>
      </p:pic>
      <p:sp>
        <p:nvSpPr>
          <p:cNvPr id="3" name="TextBox 2"/>
          <p:cNvSpPr txBox="1"/>
          <p:nvPr/>
        </p:nvSpPr>
        <p:spPr>
          <a:xfrm>
            <a:off x="1285852" y="906104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Интеллектуальная игра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3714776"/>
          </a:xfrm>
        </p:spPr>
        <p:txBody>
          <a:bodyPr>
            <a:normAutofit/>
          </a:bodyPr>
          <a:lstStyle/>
          <a:p>
            <a:pPr algn="ctr"/>
            <a:r>
              <a:rPr lang="ru-RU" sz="6000" b="1" i="1" dirty="0" smtClean="0">
                <a:solidFill>
                  <a:schemeClr val="accent2"/>
                </a:solidFill>
              </a:rPr>
              <a:t>Участие и достижения в областных фестивалях</a:t>
            </a:r>
            <a:br>
              <a:rPr lang="ru-RU" sz="6000" b="1" i="1" dirty="0" smtClean="0">
                <a:solidFill>
                  <a:schemeClr val="accent2"/>
                </a:solidFill>
              </a:rPr>
            </a:br>
            <a:r>
              <a:rPr lang="ru-RU" sz="6000" b="1" i="1" dirty="0" smtClean="0">
                <a:solidFill>
                  <a:schemeClr val="accent2"/>
                </a:solidFill>
              </a:rPr>
              <a:t>«Дорогою добра»</a:t>
            </a:r>
            <a:endParaRPr lang="ru-RU" sz="60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D:\ЛЕНА 2\2008\Мастер класс яр. 2008г\DSCN382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82707" y="1500174"/>
            <a:ext cx="7632631" cy="522709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71604" y="714357"/>
            <a:ext cx="59293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Эмблема фестиваля 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3971924" cy="1143000"/>
          </a:xfrm>
        </p:spPr>
        <p:txBody>
          <a:bodyPr/>
          <a:lstStyle/>
          <a:p>
            <a:pPr algn="ctr"/>
            <a:r>
              <a:rPr lang="ru-RU" dirty="0" smtClean="0"/>
              <a:t>1 фестиваль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4714908" cy="438912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ru-RU" sz="3600" dirty="0" smtClean="0"/>
              <a:t>В защите Программы деятельности отряда «Исток» </a:t>
            </a:r>
          </a:p>
          <a:p>
            <a:pPr algn="ctr">
              <a:buNone/>
            </a:pPr>
            <a:r>
              <a:rPr lang="ru-RU" sz="3600" dirty="0" smtClean="0"/>
              <a:t>мы  заняли   </a:t>
            </a:r>
            <a:r>
              <a:rPr lang="en-US" sz="3600" dirty="0" smtClean="0"/>
              <a:t>II</a:t>
            </a:r>
            <a:r>
              <a:rPr lang="ru-RU" sz="3600" dirty="0" smtClean="0"/>
              <a:t> место. </a:t>
            </a:r>
          </a:p>
          <a:p>
            <a:pPr algn="ctr"/>
            <a:endParaRPr lang="ru-RU" dirty="0"/>
          </a:p>
        </p:txBody>
      </p:sp>
      <p:pic>
        <p:nvPicPr>
          <p:cNvPr id="4" name="Рисунок 3" descr="Безымянный.bmp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72066" y="1071546"/>
            <a:ext cx="3867150" cy="54102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4543428" cy="1143000"/>
          </a:xfrm>
        </p:spPr>
        <p:txBody>
          <a:bodyPr/>
          <a:lstStyle/>
          <a:p>
            <a:pPr algn="ctr"/>
            <a:r>
              <a:rPr lang="ru-RU" dirty="0" smtClean="0"/>
              <a:t>2 фестиваль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614866" cy="463679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dirty="0" smtClean="0"/>
              <a:t>Во 2 областном фестивале волонтерских отрядов «Дорогою добра»  мы представили кинофильм о сотрудничестве с классом МЧС и учащимися </a:t>
            </a:r>
            <a:r>
              <a:rPr lang="ru-RU" dirty="0" err="1" smtClean="0"/>
              <a:t>Гавриловской</a:t>
            </a:r>
            <a:r>
              <a:rPr lang="ru-RU" dirty="0" smtClean="0"/>
              <a:t> сельской школы.</a:t>
            </a:r>
          </a:p>
          <a:p>
            <a:endParaRPr lang="ru-RU" dirty="0"/>
          </a:p>
        </p:txBody>
      </p:sp>
      <p:pic>
        <p:nvPicPr>
          <p:cNvPr id="33794" name="Picture 2" descr="C:\Documents and Settings\ucer\Рабочий стол\Новая папка\Изображение 00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43504" y="1285860"/>
            <a:ext cx="3734888" cy="52248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4614866" cy="1143000"/>
          </a:xfrm>
        </p:spPr>
        <p:txBody>
          <a:bodyPr/>
          <a:lstStyle/>
          <a:p>
            <a:pPr algn="ctr"/>
            <a:r>
              <a:rPr lang="ru-RU" dirty="0" smtClean="0"/>
              <a:t>3 фестиваль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4643470" cy="470823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600" dirty="0" smtClean="0"/>
              <a:t>   Участие в 3 областном фестивале волонтерских отрядов.</a:t>
            </a:r>
          </a:p>
          <a:p>
            <a:pPr algn="ctr">
              <a:buNone/>
            </a:pPr>
            <a:r>
              <a:rPr lang="ru-RU" sz="3600" dirty="0" smtClean="0"/>
              <a:t>   Волонтерами из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3600" dirty="0" smtClean="0"/>
              <a:t>«Б» класса  Ковалевой Ольгой и Беляковой Кристиной было проведено</a:t>
            </a:r>
            <a:r>
              <a:rPr lang="en-US" sz="3600" dirty="0" smtClean="0"/>
              <a:t> </a:t>
            </a:r>
            <a:r>
              <a:rPr lang="ru-RU" sz="3600" dirty="0" smtClean="0"/>
              <a:t>занятие по профилактике </a:t>
            </a:r>
            <a:r>
              <a:rPr lang="ru-RU" sz="3600" dirty="0" err="1" smtClean="0"/>
              <a:t>табакокурения</a:t>
            </a:r>
            <a:r>
              <a:rPr lang="ru-RU" sz="3600" dirty="0" smtClean="0"/>
              <a:t> </a:t>
            </a:r>
          </a:p>
          <a:p>
            <a:pPr algn="ctr">
              <a:buNone/>
            </a:pPr>
            <a:r>
              <a:rPr lang="ru-RU" sz="3600" dirty="0" smtClean="0"/>
              <a:t>   среди подростков.</a:t>
            </a:r>
          </a:p>
          <a:p>
            <a:pPr algn="ctr">
              <a:buNone/>
            </a:pPr>
            <a:r>
              <a:rPr lang="ru-RU" sz="3600" dirty="0" smtClean="0"/>
              <a:t>В своей подгруппе мы</a:t>
            </a:r>
          </a:p>
          <a:p>
            <a:pPr algn="ctr">
              <a:buNone/>
            </a:pPr>
            <a:r>
              <a:rPr lang="ru-RU" sz="3600" dirty="0" smtClean="0"/>
              <a:t> заняли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600" dirty="0" smtClean="0"/>
              <a:t>место. </a:t>
            </a:r>
          </a:p>
          <a:p>
            <a:pPr algn="ctr"/>
            <a:endParaRPr lang="ru-RU" dirty="0"/>
          </a:p>
        </p:txBody>
      </p:sp>
      <p:pic>
        <p:nvPicPr>
          <p:cNvPr id="30722" name="Picture 2" descr="D:\ЛЕНА 2\2008\Мастер класс яр. 2008г\DSCN381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628" y="214290"/>
            <a:ext cx="3929090" cy="3240401"/>
          </a:xfrm>
          <a:prstGeom prst="rect">
            <a:avLst/>
          </a:prstGeom>
          <a:noFill/>
        </p:spPr>
      </p:pic>
      <p:pic>
        <p:nvPicPr>
          <p:cNvPr id="5" name="Рисунок 4" descr="DSCN381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000628" y="3357562"/>
            <a:ext cx="3929090" cy="334099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Интерактивные беседы с учащимися 7 –</a:t>
            </a:r>
            <a:r>
              <a:rPr lang="ru-RU" sz="3600" dirty="0" err="1" smtClean="0"/>
              <a:t>х</a:t>
            </a:r>
            <a:r>
              <a:rPr lang="ru-RU" sz="3600" dirty="0" smtClean="0"/>
              <a:t> классов по профилактике ПАВ.</a:t>
            </a:r>
          </a:p>
          <a:p>
            <a:r>
              <a:rPr lang="ru-RU" sz="3600" dirty="0" smtClean="0"/>
              <a:t>Викторины для начальных классов.</a:t>
            </a:r>
          </a:p>
          <a:p>
            <a:r>
              <a:rPr lang="ru-RU" sz="3600" dirty="0" smtClean="0"/>
              <a:t>Внеклассные спортивные мероприятия.</a:t>
            </a:r>
          </a:p>
          <a:p>
            <a:r>
              <a:rPr lang="ru-RU" sz="3600" dirty="0" smtClean="0"/>
              <a:t>Интеллектуально-развивающие игры для учащихся среднего звена.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Выпуск буклетов и листовок.</a:t>
            </a:r>
          </a:p>
          <a:p>
            <a:r>
              <a:rPr lang="ru-RU" sz="3600" dirty="0" smtClean="0"/>
              <a:t>Участие в </a:t>
            </a:r>
            <a:r>
              <a:rPr lang="en-US" sz="3600" dirty="0" smtClean="0"/>
              <a:t>IV</a:t>
            </a:r>
            <a:r>
              <a:rPr lang="ru-RU" sz="3600" dirty="0" smtClean="0"/>
              <a:t> фестивале волонтерских отрядов.</a:t>
            </a:r>
          </a:p>
          <a:p>
            <a:r>
              <a:rPr lang="ru-RU" sz="3600" dirty="0" smtClean="0"/>
              <a:t>Беседы на классных часах по профилактике ПАВ.</a:t>
            </a:r>
          </a:p>
          <a:p>
            <a:r>
              <a:rPr lang="ru-RU" sz="3600" dirty="0" smtClean="0"/>
              <a:t>Сотрудничество с социальными партнерами.</a:t>
            </a:r>
          </a:p>
          <a:p>
            <a:endParaRPr lang="ru-RU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57232"/>
            <a:ext cx="8229600" cy="12756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sz="4000" dirty="0" smtClean="0"/>
              <a:t>формирование активной жизненной позиции подростков, стремление к здоровому образу жизни, умение противостоять негативному влиянию окружающей среды.</a:t>
            </a:r>
          </a:p>
          <a:p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000108"/>
            <a:ext cx="7143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</a:rPr>
              <a:t>Цель создания волонтерских отрядов</a:t>
            </a:r>
            <a:r>
              <a:rPr lang="ru-RU" sz="4800" b="1" dirty="0" smtClean="0">
                <a:solidFill>
                  <a:schemeClr val="accent1"/>
                </a:solidFill>
              </a:rPr>
              <a:t>:</a:t>
            </a:r>
            <a:endParaRPr lang="ru-RU" sz="4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8229600" cy="4389120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феврале 2007 года в нашей школе был сформирован  волонтерский отряд из учащихся 9-х классов. Они прошли обучение в областном лагере  волонтеров профильной смены образовательных учреждений Ярославской области.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1"/>
                </a:solidFill>
              </a:rPr>
              <a:t>Обучение волонтеров</a:t>
            </a:r>
            <a:endParaRPr lang="ru-RU" sz="4800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29190" y="1928802"/>
            <a:ext cx="4043362" cy="438912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В волонтерском лагере с подростками занимались опытные педагоги, психологи, социальные работники, наркологи.  </a:t>
            </a:r>
          </a:p>
          <a:p>
            <a:pPr>
              <a:buNone/>
            </a:pPr>
            <a:r>
              <a:rPr lang="ru-RU" sz="2800" b="1" dirty="0" smtClean="0"/>
              <a:t>   </a:t>
            </a:r>
            <a:endParaRPr lang="ru-RU" sz="2800" dirty="0"/>
          </a:p>
        </p:txBody>
      </p:sp>
      <p:pic>
        <p:nvPicPr>
          <p:cNvPr id="4" name="Picture 7" descr="IMG_018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14282" y="2428869"/>
            <a:ext cx="4714908" cy="3857652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4186238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Каждый день с подростками проводились  тренинги, беседы, лекции, творческие занятия, конкурсы, соревнования, были организованы  игры и поездка в </a:t>
            </a:r>
            <a:r>
              <a:rPr lang="ru-RU" sz="2800" dirty="0" err="1" smtClean="0"/>
              <a:t>Карабиху</a:t>
            </a:r>
            <a:r>
              <a:rPr lang="ru-RU" sz="2800" dirty="0" smtClean="0"/>
              <a:t>. </a:t>
            </a:r>
          </a:p>
          <a:p>
            <a:endParaRPr lang="ru-RU" dirty="0"/>
          </a:p>
        </p:txBody>
      </p:sp>
      <p:pic>
        <p:nvPicPr>
          <p:cNvPr id="4" name="Picture 4" descr="IMG_023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643438" y="2928934"/>
            <a:ext cx="4337054" cy="325279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35732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</a:rPr>
              <a:t>Основные направления деятельности отряда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ru-RU" sz="57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Информирование</a:t>
            </a:r>
          </a:p>
          <a:p>
            <a:pPr algn="just"/>
            <a:r>
              <a:rPr lang="ru-RU" sz="57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Сотрудничество</a:t>
            </a:r>
          </a:p>
          <a:p>
            <a:pPr algn="just"/>
            <a:r>
              <a:rPr lang="ru-RU" sz="57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Пропаганда  ЗОЖ</a:t>
            </a:r>
          </a:p>
          <a:p>
            <a:pPr algn="just"/>
            <a:r>
              <a:rPr lang="ru-RU" sz="57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Участие</a:t>
            </a:r>
          </a:p>
          <a:p>
            <a:pPr algn="just"/>
            <a:r>
              <a:rPr lang="ru-RU" sz="57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Планирование</a:t>
            </a:r>
          </a:p>
          <a:p>
            <a:pPr algn="just">
              <a:buNone/>
            </a:pPr>
            <a:endParaRPr lang="ru-RU" sz="57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  <a:p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solidFill>
                  <a:schemeClr val="accent1"/>
                </a:solidFill>
              </a:rPr>
              <a:t>Информирование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   рассказать ученикам, педагогам, родителям о деятельности нашего отряда,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найти новых партнеров, спланировать работу, вести пропаганду здорового образа жизни.</a:t>
            </a: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solidFill>
                  <a:schemeClr val="accent1"/>
                </a:solidFill>
              </a:rPr>
              <a:t>Информирование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/>
              <a:t>Выступление на Совете старшеклассников.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Выпуск газет, листовок.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Выступление на педагогическом совете.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Выступление на общешкольном родительском комитете.</a:t>
            </a:r>
          </a:p>
          <a:p>
            <a:pPr>
              <a:buNone/>
            </a:pPr>
            <a:endParaRPr lang="ru-RU" sz="32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231</TotalTime>
  <Words>456</Words>
  <Application>Microsoft Office PowerPoint</Application>
  <PresentationFormat>Экран (4:3)</PresentationFormat>
  <Paragraphs>97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Поток</vt:lpstr>
      <vt:lpstr>Волонтерский отряд «Исток»</vt:lpstr>
      <vt:lpstr>Слайд 2</vt:lpstr>
      <vt:lpstr> </vt:lpstr>
      <vt:lpstr>Слайд 4</vt:lpstr>
      <vt:lpstr>Обучение волонтеров</vt:lpstr>
      <vt:lpstr>Слайд 6</vt:lpstr>
      <vt:lpstr>Основные направления деятельности отряда</vt:lpstr>
      <vt:lpstr>Информирование</vt:lpstr>
      <vt:lpstr>Информирование</vt:lpstr>
      <vt:lpstr>Слайд 10</vt:lpstr>
      <vt:lpstr>Слайд 11</vt:lpstr>
      <vt:lpstr>Слайд 12</vt:lpstr>
      <vt:lpstr>Слайд 13</vt:lpstr>
      <vt:lpstr>Слайд 14</vt:lpstr>
      <vt:lpstr>Веселые   старты</vt:lpstr>
      <vt:lpstr>Слайд 16</vt:lpstr>
      <vt:lpstr>Слайд 17</vt:lpstr>
      <vt:lpstr>     Пропаганда  здорового  образа жизни </vt:lpstr>
      <vt:lpstr>Пропаганда ЗОЖ</vt:lpstr>
      <vt:lpstr>Слайд 20</vt:lpstr>
      <vt:lpstr>Слайд 21</vt:lpstr>
      <vt:lpstr>Участие и достижения в областных фестивалях «Дорогою добра»</vt:lpstr>
      <vt:lpstr>Слайд 23</vt:lpstr>
      <vt:lpstr>1 фестиваль </vt:lpstr>
      <vt:lpstr>2 фестиваль</vt:lpstr>
      <vt:lpstr>3 фестиваль</vt:lpstr>
      <vt:lpstr>Планирование</vt:lpstr>
      <vt:lpstr>Планирование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Волонтерский отряд «Исток»</dc:title>
  <dc:creator>Ucer</dc:creator>
  <cp:lastModifiedBy>Буров Дмитрий</cp:lastModifiedBy>
  <cp:revision>31</cp:revision>
  <dcterms:created xsi:type="dcterms:W3CDTF">2009-01-18T09:21:52Z</dcterms:created>
  <dcterms:modified xsi:type="dcterms:W3CDTF">2009-05-29T11:58:21Z</dcterms:modified>
</cp:coreProperties>
</file>